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65" r:id="rId3"/>
    <p:sldId id="258" r:id="rId4"/>
    <p:sldId id="259" r:id="rId5"/>
    <p:sldId id="261" r:id="rId6"/>
    <p:sldId id="270" r:id="rId7"/>
    <p:sldId id="262" r:id="rId8"/>
    <p:sldId id="277" r:id="rId9"/>
    <p:sldId id="283" r:id="rId10"/>
    <p:sldId id="272" r:id="rId11"/>
    <p:sldId id="286" r:id="rId12"/>
    <p:sldId id="284" r:id="rId13"/>
    <p:sldId id="273" r:id="rId14"/>
    <p:sldId id="279" r:id="rId15"/>
    <p:sldId id="285" r:id="rId16"/>
    <p:sldId id="280" r:id="rId17"/>
    <p:sldId id="281" r:id="rId18"/>
    <p:sldId id="287" r:id="rId19"/>
    <p:sldId id="28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780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04801"/>
            <a:ext cx="10654348" cy="3352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военно-патриотической работы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№35»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Прокопьевска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РЕАЛИЗАЦИИ ВВПОД «ЮНАРМИЯ»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7919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CE81322-86F8-46B8-8BC3-E91FC2D7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6" y="4881470"/>
            <a:ext cx="11816396" cy="15070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памятнику ликвидаторам аварии на Чернобыльской атомной электростанции.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61833D52-1F8F-42A5-AD8C-7896F0E0AE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176" y="639082"/>
            <a:ext cx="5620836" cy="4200931"/>
          </a:xfr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6EB8F0A-D009-4825-BCDE-27C8315F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83" y="157655"/>
            <a:ext cx="5934268" cy="43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5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1.userapi.com/impg/glrkptKonqIZtcTkusmnZK-PxTmnGgPEhzJu-g/ATA1JDCQm5s.jpg?size=810x1080&amp;quality=96&amp;sign=e670d33078384f7a8c8c0338801d22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41" y="1087820"/>
            <a:ext cx="4114801" cy="54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8.userapi.com/impg/LrOVdbsdntkiFCt7__olEjVlesaOnAmKV6VmAA/fMHWTjK8y-0.jpg?size=810x1080&amp;quality=96&amp;sign=7348ccdd257f12ef12e853df206d79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" y="1087820"/>
            <a:ext cx="4114801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262" y="149800"/>
            <a:ext cx="11493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мемориальной доске на фасаде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школы, 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Праздника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 Мая - Дня Победы</a:t>
            </a:r>
          </a:p>
        </p:txBody>
      </p:sp>
    </p:spTree>
    <p:extLst>
      <p:ext uri="{BB962C8B-B14F-4D97-AF65-F5344CB8AC3E}">
        <p14:creationId xmlns:p14="http://schemas.microsoft.com/office/powerpoint/2010/main" val="397669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203" y="2213864"/>
            <a:ext cx="8534401" cy="22816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оздоровительно-спортивное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0897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801" y="314586"/>
            <a:ext cx="6884865" cy="598338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D2EC1F8-AAE1-47D3-9DDC-7050A906D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16" y="1107391"/>
            <a:ext cx="3947440" cy="52632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B55EB8F-E3B5-4461-ADA5-D7A02FB55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8293" y="1617739"/>
            <a:ext cx="3820422" cy="509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FB7D21-15C7-48E7-B5FC-B64E0E00D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8715" y="924057"/>
            <a:ext cx="3924048" cy="52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0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7707E0-870A-491E-B470-4C0B6E82E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11" t="12966" r="7258" b="28441"/>
          <a:stretch/>
        </p:blipFill>
        <p:spPr>
          <a:xfrm>
            <a:off x="539181" y="179798"/>
            <a:ext cx="4426957" cy="6484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2501"/>
          <a:stretch/>
        </p:blipFill>
        <p:spPr bwMode="auto">
          <a:xfrm>
            <a:off x="6716110" y="224153"/>
            <a:ext cx="4414346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85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627" y="2165096"/>
            <a:ext cx="8534401" cy="22816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направление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592871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02F5B0-0D32-4A33-A9F7-8ECE8E9C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804" y="0"/>
            <a:ext cx="8534400" cy="150706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полезных дел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6F3D055-8FA2-4677-B2D7-DCC9380DF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 t="19200" r="15700" b="9866"/>
          <a:stretch/>
        </p:blipFill>
        <p:spPr>
          <a:xfrm>
            <a:off x="1304542" y="1146048"/>
            <a:ext cx="9643873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4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74377EA-2FA5-41E8-BE19-9AFDE4BB12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754" t="17157" r="17624" b="5959"/>
          <a:stretch/>
        </p:blipFill>
        <p:spPr>
          <a:xfrm>
            <a:off x="1308537" y="378372"/>
            <a:ext cx="9999567" cy="6331775"/>
          </a:xfrm>
        </p:spPr>
      </p:pic>
    </p:spTree>
    <p:extLst>
      <p:ext uri="{BB962C8B-B14F-4D97-AF65-F5344CB8AC3E}">
        <p14:creationId xmlns:p14="http://schemas.microsoft.com/office/powerpoint/2010/main" val="118924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584" y="293705"/>
            <a:ext cx="10162464" cy="1093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Клятва на празднике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Защищать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5.userapi.com/impg/t_fQu4VsMTviOQ7N9fyV5XyI7HmqH-BdjgVL3g/mR4wmGH-0uQ.jpg?size=807x605&amp;quality=96&amp;sign=040056c92a47e7ef5578fd6df0450309&amp;c_uniq_tag=SwZhHAFZwH0Xjpp-t-_W6-j0WvV9tC9SLRmabIBN5Cs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5"/>
          <a:stretch/>
        </p:blipFill>
        <p:spPr bwMode="auto">
          <a:xfrm>
            <a:off x="2094735" y="1576552"/>
            <a:ext cx="8311342" cy="49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8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192" y="356766"/>
            <a:ext cx="8534400" cy="967537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Всекузбасский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субботник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30.userapi.com/impg/cEZIGM2eahzGH5AVfwK8L-xbMA0pjOXydmrBtQ/Xlyg1YXyQes.jpg?size=1280x576&amp;quality=95&amp;sign=ce59671c97acbf5551e88b4d3623828d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6" t="-2544" r="39" b="7701"/>
          <a:stretch/>
        </p:blipFill>
        <p:spPr bwMode="auto">
          <a:xfrm>
            <a:off x="808098" y="1412693"/>
            <a:ext cx="10275061" cy="429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39" y="341488"/>
            <a:ext cx="1093622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«ЮНАРМИЯ»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детско-юношеское военно-патриотическое общественное движение «ЮНАРМИЯ» (движение) — это общественное объединение физических и юридических лиц, созданное на основе совместной деятельности для достижения уставных целей. Движение было создано в 2016 году по инициативе Министра обороны РФ Сергея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Кожугетовича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Шойгу и поддержано Президентом Российской Федерации Владимиром Владимировичем Путиным. День рождения движения — 28 мая. Соучредителями движения являются: общероссийская общественно-государственная организация «Добровольное общество содействия армии, авиации и флоту России», Общероссийская общественная организация ветеранов Вооруженных Сил Российской Федерации, ПФК ЦСКА, а также летчик-космонавт СССР, Герой Советского Союза, Валентина Терешкова и Герой Советского Союза Валерий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Востротин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документ, регламентирующий деятельность, — устав движения (далее — Устав).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87669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9" y="114300"/>
            <a:ext cx="10074728" cy="662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Предмет, цели и задачи Движения</a:t>
            </a:r>
          </a:p>
          <a:p>
            <a:pPr algn="ctr"/>
            <a:endParaRPr lang="ru-RU" sz="2800" b="1" dirty="0">
              <a:latin typeface="Arial Black" panose="020B0A04020102020204" pitchFamily="34" charset="0"/>
            </a:endParaRPr>
          </a:p>
          <a:p>
            <a:r>
              <a:rPr lang="ru-RU" sz="2400" dirty="0">
                <a:latin typeface="Arial Black" panose="020B0A04020102020204" pitchFamily="34" charset="0"/>
              </a:rPr>
              <a:t>Предметом и целями Движения является: 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Arial Black" panose="020B0A04020102020204" pitchFamily="34" charset="0"/>
              </a:rPr>
              <a:t>Участие в реализации государственной молодежной политики Российской Федерации;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2) Всестороннее развитие и совершенствование личности детей и подростков, удовлетворение их индивидуальных потребностей в интеллектуальном, нравственном и физическом совершенствовании;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3) Повышение в обществе авторитета и престижа военной службы;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4) Сохранение и приумножение патриотических традиций;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5) Формирование у молодежи готовности и практической способности к выполнению гражданского долга и конституционных обязанностей по защите Отечества.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2" cstate="email">
              <a:alphaModFix amt="4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9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29" y="0"/>
            <a:ext cx="12061371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решает следующие задачи: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у молодежи высокой гражданско-социальной активности, патриотизма, приверженности идеям интернационализма, противодействия идеологии экстремизма;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истории страны и военно-исторического наследия Отечества, развитие краеведения, расширение знаний об истории и выдающихся людях «малой» Родины;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в молодежной среде ответственности, принципов коллективизма, системы нравственных установок личности на основе присущей российскому обществу системы ценностей;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положительной мотивации у молодых людей к прохождению военной службы и подготовке юношей к службе в Вооруженных Силах Российской Федерации;</a:t>
            </a:r>
          </a:p>
          <a:p>
            <a:pPr marL="285750" indent="-285750"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физической закалки и физической выносливости; - активное приобщение молодежи к военно-техническим знаниям и техническому творчеству;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материально-технической базы Движения.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02031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376" y="284962"/>
            <a:ext cx="112166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деятельности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отряда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-военно-патриотическое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-историко-краеведческое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-оздоровительно-спортивное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-нравственное (участие в различных значимых мероприятиях района и области, саморазвитие)</a:t>
            </a:r>
            <a:endParaRPr lang="ru-RU" sz="4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203" y="2213864"/>
            <a:ext cx="8534401" cy="22816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 –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патроиотическое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6195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DF23FD0-6551-408B-AAAF-79C8ECD6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9" y="1254343"/>
            <a:ext cx="5463776" cy="4097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84C679-F193-4865-B8CE-60685D26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39" y="1254343"/>
            <a:ext cx="6067785" cy="4550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F4398C-85CC-4451-94B0-1621401A0826}"/>
              </a:ext>
            </a:extLst>
          </p:cNvPr>
          <p:cNvSpPr txBox="1"/>
          <p:nvPr/>
        </p:nvSpPr>
        <p:spPr>
          <a:xfrm>
            <a:off x="1175785" y="451104"/>
            <a:ext cx="1033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посвящение учащихся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и 8 классов в ряды юнармейцев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B57E52-922C-4D41-9290-E8B5D4C7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75" y="356858"/>
            <a:ext cx="7251949" cy="63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203" y="2213864"/>
            <a:ext cx="8534401" cy="22816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682"/>
            <a:ext cx="12192000" cy="6858001"/>
          </a:xfrm>
          <a:prstGeom prst="rect">
            <a:avLst/>
          </a:prstGeom>
          <a:blipFill dpi="0" rotWithShape="1">
            <a:blip r:embed="rId2" cstate="email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16498499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412</TotalTime>
  <Words>402</Words>
  <Application>Microsoft Office PowerPoint</Application>
  <PresentationFormat>Произвольный</PresentationFormat>
  <Paragraphs>38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Сектор</vt:lpstr>
      <vt:lpstr>Организация  военно-патриотической работы  в мбоу «сош №35» г. Прокопьевска  В РАМКАХ РЕАЛИЗАЦИИ ВВПОД «ЮНАРМИЯ»</vt:lpstr>
      <vt:lpstr>Презентация PowerPoint</vt:lpstr>
      <vt:lpstr>Презентация PowerPoint</vt:lpstr>
      <vt:lpstr>Презентация PowerPoint</vt:lpstr>
      <vt:lpstr>Презентация PowerPoint</vt:lpstr>
      <vt:lpstr>Военно –патроиотическое направление</vt:lpstr>
      <vt:lpstr>Презентация PowerPoint</vt:lpstr>
      <vt:lpstr>Презентация PowerPoint</vt:lpstr>
      <vt:lpstr>историко-краеведческое направление</vt:lpstr>
      <vt:lpstr>возложение цветов к памятнику ликвидаторам аварии на Чернобыльской атомной электростанции.</vt:lpstr>
      <vt:lpstr>Презентация PowerPoint</vt:lpstr>
      <vt:lpstr>оздоровительно-спортивное направление</vt:lpstr>
      <vt:lpstr>Наши награды</vt:lpstr>
      <vt:lpstr>Презентация PowerPoint</vt:lpstr>
      <vt:lpstr>Нравственное направление</vt:lpstr>
      <vt:lpstr>марафон полезных дел</vt:lpstr>
      <vt:lpstr>Презентация PowerPoint</vt:lpstr>
      <vt:lpstr>Клятва на празднике  «Беречь и Защищать Природу»</vt:lpstr>
      <vt:lpstr>Всекузбасский субботник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организации работы отряда юнармии</dc:title>
  <dc:creator>Пользователь Windows</dc:creator>
  <cp:lastModifiedBy>Merser</cp:lastModifiedBy>
  <cp:revision>50</cp:revision>
  <dcterms:created xsi:type="dcterms:W3CDTF">2022-10-18T12:56:35Z</dcterms:created>
  <dcterms:modified xsi:type="dcterms:W3CDTF">2024-05-22T13:26:58Z</dcterms:modified>
</cp:coreProperties>
</file>